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0" r:id="rId1"/>
  </p:sldMasterIdLst>
  <p:sldIdLst>
    <p:sldId id="256" r:id="rId2"/>
    <p:sldId id="258" r:id="rId3"/>
    <p:sldId id="262" r:id="rId4"/>
    <p:sldId id="260" r:id="rId5"/>
    <p:sldId id="261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isa Calza" userId="1a385dd1d9a199ad" providerId="LiveId" clId="{2B79D927-1098-4B50-9AE8-E4467F02B5E8}"/>
    <pc:docChg chg="addSld">
      <pc:chgData name="Elisa Calza" userId="1a385dd1d9a199ad" providerId="LiveId" clId="{2B79D927-1098-4B50-9AE8-E4467F02B5E8}" dt="2021-11-30T20:37:37.241" v="3" actId="680"/>
      <pc:docMkLst>
        <pc:docMk/>
      </pc:docMkLst>
      <pc:sldChg chg="new">
        <pc:chgData name="Elisa Calza" userId="1a385dd1d9a199ad" providerId="LiveId" clId="{2B79D927-1098-4B50-9AE8-E4467F02B5E8}" dt="2021-11-30T20:37:27.373" v="0" actId="680"/>
        <pc:sldMkLst>
          <pc:docMk/>
          <pc:sldMk cId="3140676588" sldId="256"/>
        </pc:sldMkLst>
      </pc:sldChg>
      <pc:sldChg chg="new">
        <pc:chgData name="Elisa Calza" userId="1a385dd1d9a199ad" providerId="LiveId" clId="{2B79D927-1098-4B50-9AE8-E4467F02B5E8}" dt="2021-11-30T20:37:33.200" v="1" actId="680"/>
        <pc:sldMkLst>
          <pc:docMk/>
          <pc:sldMk cId="3606158112" sldId="257"/>
        </pc:sldMkLst>
      </pc:sldChg>
      <pc:sldChg chg="new">
        <pc:chgData name="Elisa Calza" userId="1a385dd1d9a199ad" providerId="LiveId" clId="{2B79D927-1098-4B50-9AE8-E4467F02B5E8}" dt="2021-11-30T20:37:33.898" v="2" actId="680"/>
        <pc:sldMkLst>
          <pc:docMk/>
          <pc:sldMk cId="324935640" sldId="258"/>
        </pc:sldMkLst>
      </pc:sldChg>
      <pc:sldChg chg="new">
        <pc:chgData name="Elisa Calza" userId="1a385dd1d9a199ad" providerId="LiveId" clId="{2B79D927-1098-4B50-9AE8-E4467F02B5E8}" dt="2021-11-30T20:37:37.241" v="3" actId="680"/>
        <pc:sldMkLst>
          <pc:docMk/>
          <pc:sldMk cId="2760971901" sldId="259"/>
        </pc:sldMkLst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jpg>
</file>

<file path=ppt/media/image10.wmf>
</file>

<file path=ppt/media/image11.jpeg>
</file>

<file path=ppt/media/image2.jpeg>
</file>

<file path=ppt/media/image3.jpeg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4268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6467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90679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459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996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0791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4257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3987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0475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536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1637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FB4FB-3CC6-4788-B981-A95B314B02F2}" type="datetimeFigureOut">
              <a:rPr lang="it-IT" smtClean="0"/>
              <a:t>11/01/2022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39EAE02-2379-4B10-8A71-4EBED2F514D4}" type="slidenum">
              <a:rPr lang="it-IT" smtClean="0"/>
              <a:t>‹N›</a:t>
            </a:fld>
            <a:endParaRPr lang="it-IT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9811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6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8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0.w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>
            <a:extLst>
              <a:ext uri="{FF2B5EF4-FFF2-40B4-BE49-F238E27FC236}">
                <a16:creationId xmlns:a16="http://schemas.microsoft.com/office/drawing/2014/main" id="{B6EFB21B-9970-471A-9C06-733F985E5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8749" y="3932949"/>
            <a:ext cx="8643011" cy="1352283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it-IT" dirty="0"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Il nostro gruppo ha elaborato un sito che permetta agli utenti la condivisione di foto e tramite l’utilizzo di un’interfaccia, consenta, la votazione della foto più bella, tramite like.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2C5DC9-EE2A-497F-A19B-1C5E76EC59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07"/>
          <a:stretch/>
        </p:blipFill>
        <p:spPr>
          <a:xfrm>
            <a:off x="706818" y="185408"/>
            <a:ext cx="10766871" cy="346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76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E24F48-8163-4ED0-953D-7E494E08D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25" y="217685"/>
            <a:ext cx="10905066" cy="1135737"/>
          </a:xfrm>
        </p:spPr>
        <p:txBody>
          <a:bodyPr>
            <a:normAutofit/>
          </a:bodyPr>
          <a:lstStyle/>
          <a:p>
            <a:pPr algn="ctr"/>
            <a:r>
              <a:rPr lang="it-IT" sz="3600" dirty="0"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Struttura del </a:t>
            </a:r>
            <a:r>
              <a:rPr lang="it-IT" sz="3600" dirty="0" err="1"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DataBase</a:t>
            </a:r>
            <a:endParaRPr lang="it-IT" sz="3600" dirty="0">
              <a:latin typeface="Liberation Serif" panose="02020603050405020304" pitchFamily="18" charset="0"/>
              <a:ea typeface="Liberation Serif" panose="02020603050405020304" pitchFamily="18" charset="0"/>
              <a:cs typeface="Liberation Serif" panose="02020603050405020304" pitchFamily="18" charset="0"/>
            </a:endParaRPr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80DFD645-439E-4DFC-9691-A74F91725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6411" y="4573553"/>
            <a:ext cx="7931894" cy="138803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100" dirty="0"/>
              <a:t>DATI_UTENTE (</a:t>
            </a:r>
            <a:r>
              <a:rPr lang="en-US" sz="2100" u="sng" dirty="0"/>
              <a:t>id</a:t>
            </a:r>
            <a:r>
              <a:rPr lang="en-US" sz="2100" dirty="0"/>
              <a:t>, </a:t>
            </a:r>
            <a:r>
              <a:rPr lang="en-US" sz="2100" i="1" dirty="0"/>
              <a:t>email</a:t>
            </a:r>
            <a:r>
              <a:rPr lang="en-US" sz="2100" dirty="0"/>
              <a:t>, </a:t>
            </a:r>
            <a:r>
              <a:rPr lang="en-US" sz="2100" dirty="0" err="1"/>
              <a:t>nome</a:t>
            </a:r>
            <a:r>
              <a:rPr lang="en-US" sz="2100" dirty="0"/>
              <a:t>, </a:t>
            </a:r>
            <a:r>
              <a:rPr lang="en-US" sz="2100" dirty="0" err="1"/>
              <a:t>cognome</a:t>
            </a:r>
            <a:r>
              <a:rPr lang="en-US" sz="2100" dirty="0"/>
              <a:t>, password, </a:t>
            </a:r>
            <a:r>
              <a:rPr lang="en-US" sz="2100" dirty="0" err="1"/>
              <a:t>url</a:t>
            </a:r>
            <a:r>
              <a:rPr lang="en-US" sz="2100" dirty="0"/>
              <a:t>, profile, ban, admin);</a:t>
            </a:r>
          </a:p>
          <a:p>
            <a:pPr marL="0" indent="0">
              <a:buNone/>
            </a:pPr>
            <a:r>
              <a:rPr lang="en-US" sz="2100" dirty="0"/>
              <a:t>IMAGES(</a:t>
            </a:r>
            <a:r>
              <a:rPr lang="en-US" sz="2100" u="sng" dirty="0" err="1"/>
              <a:t>url</a:t>
            </a:r>
            <a:r>
              <a:rPr lang="en-US" sz="2100" dirty="0"/>
              <a:t>, </a:t>
            </a:r>
            <a:r>
              <a:rPr lang="en-US" sz="2100" dirty="0" err="1"/>
              <a:t>tot_like</a:t>
            </a:r>
            <a:r>
              <a:rPr lang="en-US" sz="2100" dirty="0"/>
              <a:t>, </a:t>
            </a:r>
            <a:r>
              <a:rPr lang="it-IT" sz="2100" u="sng" dirty="0" err="1">
                <a:latin typeface="Calibri" panose="020F0502020204030204" pitchFamily="34" charset="0"/>
                <a:cs typeface="Times New Roman" panose="02020603050405020304" pitchFamily="18" charset="0"/>
              </a:rPr>
              <a:t>user</a:t>
            </a:r>
            <a:r>
              <a:rPr lang="it-IT" sz="2100" u="sng" baseline="30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dati_utente</a:t>
            </a:r>
            <a:r>
              <a:rPr lang="en-US" sz="2100" dirty="0"/>
              <a:t> );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100" dirty="0"/>
              <a:t>DO_LIKE(</a:t>
            </a:r>
            <a:r>
              <a:rPr lang="it-IT" sz="2100" u="sng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url</a:t>
            </a:r>
            <a:r>
              <a:rPr lang="it-IT" sz="2100" u="sng" baseline="30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images</a:t>
            </a:r>
            <a:r>
              <a:rPr lang="it-IT" sz="21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it-IT" sz="2100" u="sng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id</a:t>
            </a:r>
            <a:r>
              <a:rPr lang="it-IT" sz="2100" u="sng" baseline="30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dati_utente</a:t>
            </a:r>
            <a:r>
              <a:rPr lang="en-US" sz="2100" dirty="0"/>
              <a:t> );</a:t>
            </a:r>
            <a:endParaRPr lang="it-IT" sz="2100" u="sng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7943C008-667B-49BC-A7AE-72C7714C22EF}"/>
              </a:ext>
            </a:extLst>
          </p:cNvPr>
          <p:cNvSpPr txBox="1"/>
          <p:nvPr/>
        </p:nvSpPr>
        <p:spPr>
          <a:xfrm>
            <a:off x="278296" y="1503849"/>
            <a:ext cx="535669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Come è possibile notare nello schema ER e nel suo rispettivo schema logico, abbiamo deciso di creare 2 entità e un’associazione; questa nel database diverrà una tabella.</a:t>
            </a:r>
          </a:p>
          <a:p>
            <a:r>
              <a:rPr lang="it-IT" dirty="0"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Essendo images e </a:t>
            </a:r>
            <a:r>
              <a:rPr lang="it-IT" dirty="0" err="1"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dati_utente</a:t>
            </a:r>
            <a:r>
              <a:rPr lang="it-IT" dirty="0"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 due entità principali abbiamo ritenuto opportuno creare un legame tra loro tramite un’associazione, che consenta all’interno del nostro progetto di ottenere il numero di like totali, inseriti ad una foto.</a:t>
            </a:r>
          </a:p>
        </p:txBody>
      </p:sp>
      <p:graphicFrame>
        <p:nvGraphicFramePr>
          <p:cNvPr id="4" name="Oggetto 3">
            <a:extLst>
              <a:ext uri="{FF2B5EF4-FFF2-40B4-BE49-F238E27FC236}">
                <a16:creationId xmlns:a16="http://schemas.microsoft.com/office/drawing/2014/main" id="{153C80BF-8D3F-4611-A412-E69C90DCE0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9029370"/>
              </p:ext>
            </p:extLst>
          </p:nvPr>
        </p:nvGraphicFramePr>
        <p:xfrm>
          <a:off x="5634991" y="1590432"/>
          <a:ext cx="5885329" cy="24121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name="Immagine bitmap" r:id="rId3" imgW="6762600" imgH="2771640" progId="Paint.Picture">
                  <p:embed/>
                </p:oleObj>
              </mc:Choice>
              <mc:Fallback>
                <p:oleObj name="Immagine bitmap" r:id="rId3" imgW="6762600" imgH="27716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34991" y="1590432"/>
                        <a:ext cx="5885329" cy="24121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93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549535-D222-47F0-9554-82FFD25A6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799" y="861203"/>
            <a:ext cx="8740774" cy="1323439"/>
          </a:xfrm>
        </p:spPr>
        <p:txBody>
          <a:bodyPr anchor="t">
            <a:normAutofit/>
          </a:bodyPr>
          <a:lstStyle/>
          <a:p>
            <a:pPr algn="ctr"/>
            <a:r>
              <a:rPr lang="it-IT" sz="4000" dirty="0"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Home page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4467319-FDB8-4384-A999-EC91570CC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1077" y="1743077"/>
            <a:ext cx="4741448" cy="375544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1800" dirty="0">
                <a:solidFill>
                  <a:schemeClr val="tx1">
                    <a:alpha val="80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La home page è considerata la pagina principale del sito, che permetta di collegare alle altre,  tramite un menu. Oltre a questo, la pagina possiede un elenco di immagini di tutti gli utenti, registrati sul sito, così da permettere a chi è registrato di lasciare un like e a chi non lo è di poterle osservare. </a:t>
            </a:r>
          </a:p>
          <a:p>
            <a:pPr marL="0" indent="0">
              <a:buNone/>
            </a:pPr>
            <a:r>
              <a:rPr lang="it-IT" sz="1800" dirty="0">
                <a:solidFill>
                  <a:schemeClr val="tx1">
                    <a:alpha val="80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Nella home è possibile accedere alla barra delle ricerche, che permette di trovare tutti gli utenti registrati e di accedere al loro profilo con le immagini da loro pubblicate.</a:t>
            </a:r>
          </a:p>
        </p:txBody>
      </p:sp>
      <p:graphicFrame>
        <p:nvGraphicFramePr>
          <p:cNvPr id="4" name="Oggetto 3">
            <a:extLst>
              <a:ext uri="{FF2B5EF4-FFF2-40B4-BE49-F238E27FC236}">
                <a16:creationId xmlns:a16="http://schemas.microsoft.com/office/drawing/2014/main" id="{859DB136-817F-4DA4-B23F-5407C64046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9106961"/>
              </p:ext>
            </p:extLst>
          </p:nvPr>
        </p:nvGraphicFramePr>
        <p:xfrm>
          <a:off x="347208" y="1743077"/>
          <a:ext cx="6306296" cy="3755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Immagine bitmap" r:id="rId3" imgW="12525480" imgH="7458120" progId="Paint.Picture">
                  <p:embed/>
                </p:oleObj>
              </mc:Choice>
              <mc:Fallback>
                <p:oleObj name="Immagine bitmap" r:id="rId3" imgW="12525480" imgH="74581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208" y="1743077"/>
                        <a:ext cx="6306296" cy="37554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92924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5CF6B5-EE49-462C-8F6C-36ABFA077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399" y="761049"/>
            <a:ext cx="8740774" cy="1323439"/>
          </a:xfrm>
        </p:spPr>
        <p:txBody>
          <a:bodyPr anchor="t">
            <a:normAutofit/>
          </a:bodyPr>
          <a:lstStyle/>
          <a:p>
            <a:pPr algn="ctr"/>
            <a:r>
              <a:rPr lang="it-IT" sz="4000" dirty="0" err="1"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Sign</a:t>
            </a:r>
            <a:r>
              <a:rPr lang="it-IT" sz="4000" dirty="0"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 Up/Log In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F4DAC76-A58A-414E-BF5F-C2C6A3344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5067" y="2091841"/>
            <a:ext cx="3769224" cy="24543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400" dirty="0">
                <a:solidFill>
                  <a:schemeClr val="tx1">
                    <a:alpha val="80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Tramite queste due interfacce l’utente può registrarsi e loggarsi al sito. A differenza dell’utente visitatore che può solo vedere le foto  mentre l’utente registrato ha a possibilità di avere un proprio profilo, col quale caricare le foto che potranno essere viste da tutti. </a:t>
            </a:r>
          </a:p>
        </p:txBody>
      </p:sp>
      <p:graphicFrame>
        <p:nvGraphicFramePr>
          <p:cNvPr id="5" name="Oggetto 4">
            <a:extLst>
              <a:ext uri="{FF2B5EF4-FFF2-40B4-BE49-F238E27FC236}">
                <a16:creationId xmlns:a16="http://schemas.microsoft.com/office/drawing/2014/main" id="{3F428385-0221-4BDE-A5F0-CCED54126A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9263804"/>
              </p:ext>
            </p:extLst>
          </p:nvPr>
        </p:nvGraphicFramePr>
        <p:xfrm>
          <a:off x="231518" y="1780704"/>
          <a:ext cx="3486150" cy="307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Immagine bitmap" r:id="rId3" imgW="3486240" imgH="3076560" progId="Paint.Picture">
                  <p:embed/>
                </p:oleObj>
              </mc:Choice>
              <mc:Fallback>
                <p:oleObj name="Immagine bitmap" r:id="rId3" imgW="3486240" imgH="30765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1518" y="1780704"/>
                        <a:ext cx="3486150" cy="3076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ggetto 5">
            <a:extLst>
              <a:ext uri="{FF2B5EF4-FFF2-40B4-BE49-F238E27FC236}">
                <a16:creationId xmlns:a16="http://schemas.microsoft.com/office/drawing/2014/main" id="{1E415539-61E1-435D-A80D-86BBEF16ED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6270742"/>
              </p:ext>
            </p:extLst>
          </p:nvPr>
        </p:nvGraphicFramePr>
        <p:xfrm>
          <a:off x="8066934" y="1515950"/>
          <a:ext cx="3452936" cy="43246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Immagine bitmap" r:id="rId5" imgW="4314960" imgH="5686560" progId="Paint.Picture">
                  <p:embed/>
                </p:oleObj>
              </mc:Choice>
              <mc:Fallback>
                <p:oleObj name="Immagine bitmap" r:id="rId5" imgW="4314960" imgH="56865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066934" y="1515950"/>
                        <a:ext cx="3452936" cy="43246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7204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0BB02F-B437-47E7-A3E2-CAEDB491D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6118" y="357873"/>
            <a:ext cx="8740774" cy="1323439"/>
          </a:xfrm>
        </p:spPr>
        <p:txBody>
          <a:bodyPr anchor="t">
            <a:normAutofit/>
          </a:bodyPr>
          <a:lstStyle/>
          <a:p>
            <a:pPr algn="ctr"/>
            <a:r>
              <a:rPr lang="it-IT" sz="4000" dirty="0"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Profilo/modifica del profilo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77BEE20-6ED0-4201-8BD8-08C258C0D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326" y="1406992"/>
            <a:ext cx="4328516" cy="10618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800" dirty="0">
                <a:solidFill>
                  <a:schemeClr val="tx1">
                    <a:alpha val="80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Quest’area del sito permette all’utente di mostrare a chiunque acceda i propri dati e le proprie immagini. </a:t>
            </a:r>
          </a:p>
        </p:txBody>
      </p:sp>
      <p:graphicFrame>
        <p:nvGraphicFramePr>
          <p:cNvPr id="4" name="Oggetto 3">
            <a:extLst>
              <a:ext uri="{FF2B5EF4-FFF2-40B4-BE49-F238E27FC236}">
                <a16:creationId xmlns:a16="http://schemas.microsoft.com/office/drawing/2014/main" id="{D8F762B4-F3BA-496B-8D64-3A6CFD33F1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7011683"/>
              </p:ext>
            </p:extLst>
          </p:nvPr>
        </p:nvGraphicFramePr>
        <p:xfrm>
          <a:off x="288260" y="2971486"/>
          <a:ext cx="5458245" cy="30532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" name="Immagine bitmap" r:id="rId3" imgW="12449160" imgH="6962760" progId="Paint.Picture">
                  <p:embed/>
                </p:oleObj>
              </mc:Choice>
              <mc:Fallback>
                <p:oleObj name="Immagine bitmap" r:id="rId3" imgW="12449160" imgH="69627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8260" y="2971486"/>
                        <a:ext cx="5458245" cy="30532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C4803BBB-5FD0-48D1-837D-D60A952A3311}"/>
              </a:ext>
            </a:extLst>
          </p:cNvPr>
          <p:cNvSpPr txBox="1"/>
          <p:nvPr/>
        </p:nvSpPr>
        <p:spPr>
          <a:xfrm>
            <a:off x="6096000" y="4424328"/>
            <a:ext cx="55110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chemeClr val="tx1">
                    <a:alpha val="80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Nel profilo è anche presente un’area di modifica che consenta: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alpha val="80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Aggiunta, rimozione immagini;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alpha val="80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Modifica nome, cognome, email e password;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>
                    <a:alpha val="80000"/>
                  </a:schemeClr>
                </a:solidFill>
                <a:latin typeface="Liberation Serif" panose="02020603050405020304" pitchFamily="18" charset="0"/>
                <a:ea typeface="Liberation Serif" panose="02020603050405020304" pitchFamily="18" charset="0"/>
                <a:cs typeface="Liberation Serif" panose="02020603050405020304" pitchFamily="18" charset="0"/>
              </a:rPr>
              <a:t>Modifica della propria immagine profilo;</a:t>
            </a:r>
          </a:p>
        </p:txBody>
      </p:sp>
      <p:graphicFrame>
        <p:nvGraphicFramePr>
          <p:cNvPr id="8" name="Oggetto 7">
            <a:extLst>
              <a:ext uri="{FF2B5EF4-FFF2-40B4-BE49-F238E27FC236}">
                <a16:creationId xmlns:a16="http://schemas.microsoft.com/office/drawing/2014/main" id="{C75E4DC3-ACEF-4C8A-84EA-E97DE62CCA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2931977"/>
              </p:ext>
            </p:extLst>
          </p:nvPr>
        </p:nvGraphicFramePr>
        <p:xfrm>
          <a:off x="6004755" y="992161"/>
          <a:ext cx="5511054" cy="32963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7" name="Immagine bitmap" r:id="rId5" imgW="10239480" imgH="6124680" progId="Paint.Picture">
                  <p:embed/>
                </p:oleObj>
              </mc:Choice>
              <mc:Fallback>
                <p:oleObj name="Immagine bitmap" r:id="rId5" imgW="10239480" imgH="61246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04755" y="992161"/>
                        <a:ext cx="5511054" cy="32963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8207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22A56E-E55C-4772-AF6E-77FB41092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148" y="197605"/>
            <a:ext cx="9291215" cy="1049235"/>
          </a:xfrm>
        </p:spPr>
        <p:txBody>
          <a:bodyPr/>
          <a:lstStyle/>
          <a:p>
            <a:r>
              <a:rPr lang="it-IT" dirty="0"/>
              <a:t>Admin room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E9DC70C-848B-4785-A818-89BFB2BC7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663" y="1118824"/>
            <a:ext cx="11268385" cy="197396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it-IT" dirty="0"/>
              <a:t>L’admin room è una parte del sito accessibile solo a chi ha dei privilegi di amministratore. A questo user speciale è permesso di interagire all’interno del DB su altri utenti:</a:t>
            </a:r>
          </a:p>
          <a:p>
            <a:r>
              <a:rPr lang="it-IT" dirty="0"/>
              <a:t>Eliminando il loro account;</a:t>
            </a:r>
          </a:p>
          <a:p>
            <a:r>
              <a:rPr lang="it-IT" dirty="0"/>
              <a:t>Bloccando il loro account;</a:t>
            </a:r>
          </a:p>
          <a:p>
            <a:r>
              <a:rPr lang="it-IT" dirty="0"/>
              <a:t>Rendendo amministratore un altro user;</a:t>
            </a:r>
          </a:p>
          <a:p>
            <a:r>
              <a:rPr lang="it-IT" dirty="0"/>
              <a:t>Eliminare le foto degli utenti che sono ritenute inopportune;</a:t>
            </a:r>
          </a:p>
        </p:txBody>
      </p:sp>
      <p:graphicFrame>
        <p:nvGraphicFramePr>
          <p:cNvPr id="4" name="Oggetto 3">
            <a:extLst>
              <a:ext uri="{FF2B5EF4-FFF2-40B4-BE49-F238E27FC236}">
                <a16:creationId xmlns:a16="http://schemas.microsoft.com/office/drawing/2014/main" id="{4DCB590A-5958-4A06-9081-32C12D4A7B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1176719"/>
              </p:ext>
            </p:extLst>
          </p:nvPr>
        </p:nvGraphicFramePr>
        <p:xfrm>
          <a:off x="545663" y="3257612"/>
          <a:ext cx="7127358" cy="2711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Immagine bitmap" r:id="rId3" imgW="12391920" imgH="4714920" progId="Paint.Picture">
                  <p:embed/>
                </p:oleObj>
              </mc:Choice>
              <mc:Fallback>
                <p:oleObj name="Immagine bitmap" r:id="rId3" imgW="12391920" imgH="47149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5663" y="3257612"/>
                        <a:ext cx="7127358" cy="2711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CF905ACD-7816-49B9-97DD-4E8F1D127B49}"/>
              </a:ext>
            </a:extLst>
          </p:cNvPr>
          <p:cNvSpPr txBox="1"/>
          <p:nvPr/>
        </p:nvSpPr>
        <p:spPr>
          <a:xfrm>
            <a:off x="8097171" y="4014010"/>
            <a:ext cx="379917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FUNZIONALITA’ AGGIUNTIVE</a:t>
            </a:r>
          </a:p>
          <a:p>
            <a:r>
              <a:rPr lang="it-IT" dirty="0"/>
              <a:t>Admin Room : </a:t>
            </a:r>
            <a:r>
              <a:rPr lang="it-IT" b="1" i="0" u="none" strike="noStrike" dirty="0">
                <a:solidFill>
                  <a:srgbClr val="7D9FD3"/>
                </a:solidFill>
                <a:effectLst/>
                <a:latin typeface="-apple-system"/>
              </a:rPr>
              <a:t>Area amministrativa</a:t>
            </a:r>
            <a:endParaRPr lang="it-IT" dirty="0"/>
          </a:p>
          <a:p>
            <a:r>
              <a:rPr lang="it-IT" dirty="0"/>
              <a:t>Like : </a:t>
            </a:r>
            <a:r>
              <a:rPr lang="it-IT" b="1" i="0" u="none" strike="noStrike" dirty="0">
                <a:solidFill>
                  <a:srgbClr val="7D9FD3"/>
                </a:solidFill>
                <a:effectLst/>
                <a:latin typeface="-apple-system"/>
              </a:rPr>
              <a:t>Valutazione prodotti</a:t>
            </a:r>
            <a:endParaRPr lang="it-IT" b="0" i="0" dirty="0">
              <a:solidFill>
                <a:srgbClr val="DDDAD5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803413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3C3325-D41A-45C8-83AE-0678BFDD0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729" y="4459039"/>
            <a:ext cx="8643011" cy="5515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GRAZIE PER L’ATTENZIONE</a:t>
            </a:r>
          </a:p>
        </p:txBody>
      </p:sp>
      <p:pic>
        <p:nvPicPr>
          <p:cNvPr id="5" name="Segnaposto contenuto 4" descr="Immagine che contiene mappa&#10;&#10;Descrizione generata automaticamente">
            <a:extLst>
              <a:ext uri="{FF2B5EF4-FFF2-40B4-BE49-F238E27FC236}">
                <a16:creationId xmlns:a16="http://schemas.microsoft.com/office/drawing/2014/main" id="{87C1634C-79FC-47B3-97D6-6D4B51B060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30" y="515705"/>
            <a:ext cx="10405939" cy="3323630"/>
          </a:xfrm>
          <a:prstGeom prst="rect">
            <a:avLst/>
          </a:prstGeom>
        </p:spPr>
      </p:pic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FCC7E8A5-F2E0-4B96-B409-C18AA344E37E}"/>
              </a:ext>
            </a:extLst>
          </p:cNvPr>
          <p:cNvSpPr txBox="1"/>
          <p:nvPr/>
        </p:nvSpPr>
        <p:spPr>
          <a:xfrm>
            <a:off x="6466114" y="5010567"/>
            <a:ext cx="3341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it-IT" dirty="0"/>
              <a:t>Made by Giorgio e Elisa</a:t>
            </a:r>
          </a:p>
        </p:txBody>
      </p:sp>
    </p:spTree>
    <p:extLst>
      <p:ext uri="{BB962C8B-B14F-4D97-AF65-F5344CB8AC3E}">
        <p14:creationId xmlns:p14="http://schemas.microsoft.com/office/powerpoint/2010/main" val="2603282599"/>
      </p:ext>
    </p:extLst>
  </p:cSld>
  <p:clrMapOvr>
    <a:masterClrMapping/>
  </p:clrMapOvr>
</p:sld>
</file>

<file path=ppt/theme/theme1.xml><?xml version="1.0" encoding="utf-8"?>
<a:theme xmlns:a="http://schemas.openxmlformats.org/drawingml/2006/main" name="Raccolta">
  <a:themeElements>
    <a:clrScheme name="Raccolta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Raccolta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accolt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TM10001114[[fn=Raccolta]]</Template>
  <TotalTime>404</TotalTime>
  <Words>430</Words>
  <Application>Microsoft Office PowerPoint</Application>
  <PresentationFormat>Widescreen</PresentationFormat>
  <Paragraphs>29</Paragraphs>
  <Slides>7</Slides>
  <Notes>0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4" baseType="lpstr">
      <vt:lpstr>-apple-system</vt:lpstr>
      <vt:lpstr>Arial</vt:lpstr>
      <vt:lpstr>Calibri</vt:lpstr>
      <vt:lpstr>Liberation Serif</vt:lpstr>
      <vt:lpstr>Rockwell</vt:lpstr>
      <vt:lpstr>Raccolta</vt:lpstr>
      <vt:lpstr>Immagine bitmap</vt:lpstr>
      <vt:lpstr>Presentazione standard di PowerPoint</vt:lpstr>
      <vt:lpstr>Struttura del DataBase</vt:lpstr>
      <vt:lpstr>Home page</vt:lpstr>
      <vt:lpstr>Sign Up/Log In</vt:lpstr>
      <vt:lpstr>Profilo/modifica del profilo</vt:lpstr>
      <vt:lpstr>Admin room</vt:lpstr>
      <vt:lpstr>GRAZIE PER L’ATTENZIONE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Elisa Calza</dc:creator>
  <cp:lastModifiedBy>Elisa Calza</cp:lastModifiedBy>
  <cp:revision>14</cp:revision>
  <dcterms:created xsi:type="dcterms:W3CDTF">2021-11-30T20:37:22Z</dcterms:created>
  <dcterms:modified xsi:type="dcterms:W3CDTF">2022-01-11T15:36:41Z</dcterms:modified>
</cp:coreProperties>
</file>

<file path=docProps/thumbnail.jpeg>
</file>